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66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31670F4-7F20-43B6-A5E4-291E07038186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BE76F98-843D-414E-B57E-7B986F16BF0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were…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wild animal, I’d be a __________ because…</a:t>
            </a:r>
          </a:p>
          <a:p>
            <a:r>
              <a:rPr lang="en-US" dirty="0" smtClean="0"/>
              <a:t>a foreign country, I’d be __________ because…</a:t>
            </a:r>
          </a:p>
          <a:p>
            <a:r>
              <a:rPr lang="en-US" dirty="0" smtClean="0"/>
              <a:t>a machine, I’d be a __________ because…</a:t>
            </a:r>
          </a:p>
          <a:p>
            <a:r>
              <a:rPr lang="en-US" dirty="0" smtClean="0"/>
              <a:t>a musical instrument, I’d be a __________ because…</a:t>
            </a:r>
          </a:p>
          <a:p>
            <a:r>
              <a:rPr lang="en-US" dirty="0" smtClean="0"/>
              <a:t>a dessert, I’d be __________ because…</a:t>
            </a:r>
          </a:p>
          <a:p>
            <a:r>
              <a:rPr lang="en-US" dirty="0" smtClean="0"/>
              <a:t>a cartoon character, I’d be __________ because…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829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 new…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spoon.</a:t>
            </a:r>
          </a:p>
          <a:p>
            <a:r>
              <a:rPr lang="en-US" dirty="0" smtClean="0"/>
              <a:t>chair.</a:t>
            </a:r>
          </a:p>
          <a:p>
            <a:r>
              <a:rPr lang="en-US" dirty="0" smtClean="0"/>
              <a:t>swing.</a:t>
            </a:r>
          </a:p>
          <a:p>
            <a:r>
              <a:rPr lang="en-US" dirty="0" smtClean="0"/>
              <a:t>telephone.</a:t>
            </a:r>
          </a:p>
          <a:p>
            <a:r>
              <a:rPr lang="en-US" dirty="0" smtClean="0"/>
              <a:t>backscratcher.</a:t>
            </a:r>
          </a:p>
          <a:p>
            <a:r>
              <a:rPr lang="en-US" dirty="0" smtClean="0"/>
              <a:t>exercise machine.</a:t>
            </a:r>
          </a:p>
          <a:p>
            <a:r>
              <a:rPr lang="en-US" dirty="0" smtClean="0"/>
              <a:t>toy.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mailbox.</a:t>
            </a:r>
          </a:p>
          <a:p>
            <a:r>
              <a:rPr lang="en-US" dirty="0" smtClean="0"/>
              <a:t>dish.</a:t>
            </a:r>
          </a:p>
          <a:p>
            <a:r>
              <a:rPr lang="en-US" dirty="0" smtClean="0"/>
              <a:t>vitamin.</a:t>
            </a:r>
          </a:p>
          <a:p>
            <a:r>
              <a:rPr lang="en-US" dirty="0" smtClean="0"/>
              <a:t>breakfast food.</a:t>
            </a:r>
          </a:p>
          <a:p>
            <a:r>
              <a:rPr lang="en-US" dirty="0" smtClean="0"/>
              <a:t>table.</a:t>
            </a:r>
          </a:p>
          <a:p>
            <a:r>
              <a:rPr lang="en-US" dirty="0" smtClean="0"/>
              <a:t>type of clothing.</a:t>
            </a:r>
          </a:p>
          <a:p>
            <a:r>
              <a:rPr lang="en-US" dirty="0" smtClean="0"/>
              <a:t>musical instrument.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28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as many uses as you can for a…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carrot.</a:t>
            </a:r>
          </a:p>
          <a:p>
            <a:r>
              <a:rPr lang="en-US" dirty="0" smtClean="0"/>
              <a:t>toothpick.</a:t>
            </a:r>
          </a:p>
          <a:p>
            <a:r>
              <a:rPr lang="en-US" dirty="0" smtClean="0"/>
              <a:t>brick.</a:t>
            </a:r>
          </a:p>
          <a:p>
            <a:r>
              <a:rPr lang="en-US" dirty="0" smtClean="0"/>
              <a:t>paper clip.</a:t>
            </a:r>
          </a:p>
          <a:p>
            <a:r>
              <a:rPr lang="en-US" dirty="0" smtClean="0"/>
              <a:t>bottle cap.</a:t>
            </a:r>
          </a:p>
          <a:p>
            <a:r>
              <a:rPr lang="en-US" dirty="0" smtClean="0"/>
              <a:t>hairpin.</a:t>
            </a:r>
          </a:p>
          <a:p>
            <a:r>
              <a:rPr lang="en-US" dirty="0" smtClean="0"/>
              <a:t>pair of socks.</a:t>
            </a:r>
          </a:p>
          <a:p>
            <a:r>
              <a:rPr lang="en-US" dirty="0" smtClean="0"/>
              <a:t>garbage bag.</a:t>
            </a:r>
          </a:p>
          <a:p>
            <a:r>
              <a:rPr lang="en-US" dirty="0" smtClean="0"/>
              <a:t>coat hanger.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string of dental floss.</a:t>
            </a:r>
          </a:p>
          <a:p>
            <a:r>
              <a:rPr lang="en-US" dirty="0" smtClean="0"/>
              <a:t>chair.</a:t>
            </a:r>
          </a:p>
          <a:p>
            <a:r>
              <a:rPr lang="en-US" dirty="0" smtClean="0"/>
              <a:t>tin can.</a:t>
            </a:r>
          </a:p>
          <a:p>
            <a:r>
              <a:rPr lang="en-US" dirty="0" smtClean="0"/>
              <a:t>take-out container.</a:t>
            </a:r>
          </a:p>
          <a:p>
            <a:r>
              <a:rPr lang="en-US" dirty="0" smtClean="0"/>
              <a:t>light bulb.</a:t>
            </a:r>
          </a:p>
          <a:p>
            <a:r>
              <a:rPr lang="en-US" dirty="0" smtClean="0"/>
              <a:t>pill bottle.</a:t>
            </a:r>
          </a:p>
          <a:p>
            <a:r>
              <a:rPr lang="en-US" dirty="0" smtClean="0"/>
              <a:t>plastic soft-drink container.</a:t>
            </a:r>
          </a:p>
          <a:p>
            <a:r>
              <a:rPr lang="en-US" dirty="0" smtClean="0"/>
              <a:t>broom.</a:t>
            </a:r>
          </a:p>
          <a:p>
            <a:r>
              <a:rPr lang="en-US" dirty="0" smtClean="0"/>
              <a:t>piece of rope.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8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up a story that includes…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space alien, a garbage collector, a palm tree, and a watermelon.</a:t>
            </a:r>
          </a:p>
          <a:p>
            <a:r>
              <a:rPr lang="en-US" dirty="0" smtClean="0"/>
              <a:t>a teacher, a sunflower seed, a swimming pool, and a ten-gallon hat.</a:t>
            </a:r>
          </a:p>
          <a:p>
            <a:r>
              <a:rPr lang="en-US" dirty="0" smtClean="0"/>
              <a:t>a home computer, an inquisitive child, and magic.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9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sandwich.</a:t>
            </a:r>
          </a:p>
          <a:p>
            <a:r>
              <a:rPr lang="en-US" dirty="0" smtClean="0"/>
              <a:t>a home under the sea.</a:t>
            </a:r>
          </a:p>
          <a:p>
            <a:r>
              <a:rPr lang="en-US" dirty="0" smtClean="0"/>
              <a:t>a new form of currency.</a:t>
            </a:r>
          </a:p>
          <a:p>
            <a:r>
              <a:rPr lang="en-US" dirty="0" smtClean="0"/>
              <a:t>a sundae with unusual ingredients.</a:t>
            </a:r>
          </a:p>
          <a:p>
            <a:r>
              <a:rPr lang="en-US" dirty="0" smtClean="0"/>
              <a:t>a new postal system.</a:t>
            </a:r>
          </a:p>
          <a:p>
            <a:r>
              <a:rPr lang="en-US" dirty="0" smtClean="0"/>
              <a:t>a new cafeteria at your school.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18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a new word for 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two-dollar bill.</a:t>
            </a:r>
          </a:p>
          <a:p>
            <a:r>
              <a:rPr lang="en-US" dirty="0" smtClean="0"/>
              <a:t>lazy student.</a:t>
            </a:r>
          </a:p>
          <a:p>
            <a:r>
              <a:rPr lang="en-US" dirty="0" smtClean="0"/>
              <a:t>television viewer.</a:t>
            </a:r>
          </a:p>
          <a:p>
            <a:r>
              <a:rPr lang="en-US" dirty="0" smtClean="0"/>
              <a:t>computer wizard.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space-age dance craze.</a:t>
            </a:r>
          </a:p>
          <a:p>
            <a:r>
              <a:rPr lang="en-US" dirty="0" smtClean="0"/>
              <a:t>remote-control telephone.</a:t>
            </a:r>
          </a:p>
          <a:p>
            <a:r>
              <a:rPr lang="en-US" dirty="0" smtClean="0"/>
              <a:t>new soft drink.</a:t>
            </a:r>
          </a:p>
          <a:p>
            <a:r>
              <a:rPr lang="en-US" dirty="0" smtClean="0"/>
              <a:t>computer dictionary.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19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ways can you…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open a jar?</a:t>
            </a:r>
          </a:p>
          <a:p>
            <a:r>
              <a:rPr lang="en-US" dirty="0" smtClean="0"/>
              <a:t>earn money?</a:t>
            </a:r>
          </a:p>
          <a:p>
            <a:r>
              <a:rPr lang="en-US" dirty="0" smtClean="0"/>
              <a:t>use paper?</a:t>
            </a:r>
          </a:p>
          <a:p>
            <a:r>
              <a:rPr lang="en-US" dirty="0" smtClean="0"/>
              <a:t>make a friend?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play a game with a ball?</a:t>
            </a:r>
          </a:p>
          <a:p>
            <a:r>
              <a:rPr lang="en-US" dirty="0" smtClean="0"/>
              <a:t>wrap a present?</a:t>
            </a:r>
          </a:p>
          <a:p>
            <a:r>
              <a:rPr lang="en-US" dirty="0" smtClean="0"/>
              <a:t>thank someone?</a:t>
            </a:r>
          </a:p>
          <a:p>
            <a:r>
              <a:rPr lang="en-US" dirty="0" smtClean="0"/>
              <a:t>communicate with another person?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89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 directions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walking without gravity.</a:t>
            </a:r>
          </a:p>
          <a:p>
            <a:r>
              <a:rPr lang="en-US" dirty="0" smtClean="0"/>
              <a:t>making a peanut butter sandwich.</a:t>
            </a:r>
          </a:p>
          <a:p>
            <a:r>
              <a:rPr lang="en-US" dirty="0" smtClean="0"/>
              <a:t>getting to your school if someone is flying.</a:t>
            </a:r>
          </a:p>
          <a:p>
            <a:r>
              <a:rPr lang="en-US" dirty="0" smtClean="0"/>
              <a:t>finding your way to the library.</a:t>
            </a:r>
          </a:p>
        </p:txBody>
      </p:sp>
    </p:spTree>
    <p:extLst>
      <p:ext uri="{BB962C8B-B14F-4D97-AF65-F5344CB8AC3E}">
        <p14:creationId xmlns:p14="http://schemas.microsoft.com/office/powerpoint/2010/main" val="273442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 a map…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a new type of amusement park.</a:t>
            </a:r>
          </a:p>
          <a:p>
            <a:r>
              <a:rPr lang="en-US" dirty="0" smtClean="0"/>
              <a:t>of the ideal playground.</a:t>
            </a:r>
          </a:p>
          <a:p>
            <a:r>
              <a:rPr lang="en-US" dirty="0" smtClean="0"/>
              <a:t>for your pet to find its way home.</a:t>
            </a:r>
          </a:p>
          <a:p>
            <a:r>
              <a:rPr lang="en-US" dirty="0" smtClean="0"/>
              <a:t>of the best kid’s room ever.</a:t>
            </a:r>
          </a:p>
        </p:txBody>
      </p:sp>
    </p:spTree>
    <p:extLst>
      <p:ext uri="{BB962C8B-B14F-4D97-AF65-F5344CB8AC3E}">
        <p14:creationId xmlns:p14="http://schemas.microsoft.com/office/powerpoint/2010/main" val="368114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as many things as you can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float.</a:t>
            </a:r>
          </a:p>
          <a:p>
            <a:r>
              <a:rPr lang="en-US" dirty="0" smtClean="0"/>
              <a:t>attract.</a:t>
            </a:r>
          </a:p>
          <a:p>
            <a:r>
              <a:rPr lang="en-US" dirty="0" smtClean="0"/>
              <a:t>come in pairs.</a:t>
            </a:r>
          </a:p>
          <a:p>
            <a:r>
              <a:rPr lang="en-US" dirty="0" smtClean="0"/>
              <a:t>include the word </a:t>
            </a:r>
            <a:r>
              <a:rPr lang="en-US" i="1" dirty="0" smtClean="0"/>
              <a:t>ship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bounce and won’t break.</a:t>
            </a:r>
          </a:p>
          <a:p>
            <a:r>
              <a:rPr lang="en-US" dirty="0" smtClean="0"/>
              <a:t>contain a color word, such as “red tape.”</a:t>
            </a:r>
          </a:p>
          <a:p>
            <a:r>
              <a:rPr lang="en-US" dirty="0" smtClean="0"/>
              <a:t>are red, white, and blue.</a:t>
            </a:r>
          </a:p>
          <a:p>
            <a:r>
              <a:rPr lang="en-US" dirty="0" smtClean="0"/>
              <a:t>have repeated patterns in nature.</a:t>
            </a:r>
          </a:p>
        </p:txBody>
      </p:sp>
    </p:spTree>
    <p:extLst>
      <p:ext uri="{BB962C8B-B14F-4D97-AF65-F5344CB8AC3E}">
        <p14:creationId xmlns:p14="http://schemas.microsoft.com/office/powerpoint/2010/main" val="3085705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 as many things as you can that 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 and edible.</a:t>
            </a:r>
          </a:p>
          <a:p>
            <a:r>
              <a:rPr lang="en-US" dirty="0" smtClean="0"/>
              <a:t>soft and white.</a:t>
            </a:r>
          </a:p>
          <a:p>
            <a:r>
              <a:rPr lang="en-US" dirty="0" smtClean="0"/>
              <a:t>hard and can float.</a:t>
            </a:r>
          </a:p>
          <a:p>
            <a:r>
              <a:rPr lang="en-US" dirty="0" smtClean="0"/>
              <a:t>sticky and can change shape.</a:t>
            </a:r>
          </a:p>
          <a:p>
            <a:r>
              <a:rPr lang="en-US" dirty="0" smtClean="0"/>
              <a:t>nice to look at and easy to break.</a:t>
            </a:r>
          </a:p>
        </p:txBody>
      </p:sp>
    </p:spTree>
    <p:extLst>
      <p:ext uri="{BB962C8B-B14F-4D97-AF65-F5344CB8AC3E}">
        <p14:creationId xmlns:p14="http://schemas.microsoft.com/office/powerpoint/2010/main" val="2874054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D2636037A7A94FADB48FF84CDF27C9" ma:contentTypeVersion="0" ma:contentTypeDescription="Create a new document." ma:contentTypeScope="" ma:versionID="c21cd47de5a235427ba5337ba8cc8be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2218F6-030F-44AE-A885-3DAE140BF92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B3B6DD-D606-4530-ADF9-BA589C9223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299AEB-8AB0-467F-A6C3-DC2FEB279F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221</TotalTime>
  <Words>470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If I were…</vt:lpstr>
      <vt:lpstr>Make up a story that includes…</vt:lpstr>
      <vt:lpstr>Describe…</vt:lpstr>
      <vt:lpstr>Give a new word for a…</vt:lpstr>
      <vt:lpstr>How many ways can you…</vt:lpstr>
      <vt:lpstr>Give directions for…</vt:lpstr>
      <vt:lpstr>Draw a map…</vt:lpstr>
      <vt:lpstr>Name as many things as you can that…</vt:lpstr>
      <vt:lpstr>Name as many things as you can that are…</vt:lpstr>
      <vt:lpstr>Design a new…</vt:lpstr>
      <vt:lpstr>Give as many uses as you can for a…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were…</dc:title>
  <dc:creator>Laura Burnette</dc:creator>
  <cp:lastModifiedBy>Laura Burnette</cp:lastModifiedBy>
  <cp:revision>4</cp:revision>
  <dcterms:created xsi:type="dcterms:W3CDTF">2012-10-03T13:44:31Z</dcterms:created>
  <dcterms:modified xsi:type="dcterms:W3CDTF">2013-09-05T15:57:10Z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0x010100CED2636037A7A94FADB48FF84CDF27C9</vt:lpwstr>
  </property>
</Properties>
</file>